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Amatic SC" panose="020B0604020202020204" charset="-79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Inconsolata" panose="020B0604020202020204" charset="0"/>
      <p:regular r:id="rId41"/>
      <p:bold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Roboto Light" panose="020B0604020202020204" charset="0"/>
      <p:regular r:id="rId47"/>
      <p:bold r:id="rId48"/>
      <p:italic r:id="rId49"/>
      <p:boldItalic r:id="rId50"/>
    </p:embeddedFont>
    <p:embeddedFont>
      <p:font typeface="Roboto Medium" panose="020B0604020202020204" charset="0"/>
      <p:regular r:id="rId51"/>
      <p:bold r:id="rId52"/>
      <p:italic r:id="rId53"/>
      <p:boldItalic r:id="rId54"/>
    </p:embeddedFont>
    <p:embeddedFont>
      <p:font typeface="Roboto Thin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488A8A-350A-4954-8B2D-8A05FA2A319E}">
  <a:tblStyle styleId="{BA488A8A-350A-4954-8B2D-8A05FA2A31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01" autoAdjust="0"/>
  </p:normalViewPr>
  <p:slideViewPr>
    <p:cSldViewPr snapToGrid="0">
      <p:cViewPr varScale="1">
        <p:scale>
          <a:sx n="230" d="100"/>
          <a:sy n="230" d="100"/>
        </p:scale>
        <p:origin x="1042" y="139"/>
      </p:cViewPr>
      <p:guideLst>
        <p:guide orient="horz" pos="2381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0ecf98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g3fd0ecf98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0ecf98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fd0ecf988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3" name="Google Shape;1123;g3fd0ecf988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640-50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With-functions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one loop now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Minimizes repetition (DRY)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We’ve been using functions for a while (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indexOf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toLowerCase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how we create 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change ‘-’ to ‘=‘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to alert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these functions are typically verbs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ellipsis if string is too long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content.length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&gt; 5)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content.substring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(0, 4) + '...');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} else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console.log(content);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}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has a definition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definition defines the name and parameters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passing something in it’s an argument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we can “call” the function using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parens</a:t>
            </a: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3fd0ecf988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fd0ecf988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g3fd0ecf988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3fd0ecf988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f35eccf5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f35eccf5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fd0ecf988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g3fd0ecf988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650-710 (20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710-20 (review)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requires one definition and at least one call (or else it’s dead code)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to hand back values (returns a value means it provides a value to the caller)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up to the caller how they want to handle a returned value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important to think about how your function will be used – what makes sense as options for parameters (what changes), what would be useful for the caller to receive, etc.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fd0ecf988_2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fd0ecf988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g3fd0ecf988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3fd0ecf988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fd0ecf988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3fd0ecf988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720-25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good use case for an array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are good at holding related content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fd0ecf988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fd0ecf988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7" name="Google Shape;1177;g3fd0ecf988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725-35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this is a “.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file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Implicitly related pieces of information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array is basically labels (or properties of Joan) and second has descriptions for those labels or properties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would I try to associate these?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 input = 'Real Name';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indexOfInput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joanOfArcInfoParts.indexOf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(input);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joanOfArcInfoValues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indexOfInput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));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connect each of these using indices but it won’t be extensible, readable or maintainable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programming I think “what would happen if another program did…” a lot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would happen if a programmer delete one of these values?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are not good at describing relationships 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g3fd0ecf988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fd0ecf988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3fd0ecf988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g3fd0ecf988_2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fd0ecf988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g3fd0ecf988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735-45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want to take more time on this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the below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Object properties can be accessed with 'bracket notation'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name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['real name']);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Or with 'dot notation' if the property has no spaces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gandalf.hasRetirementPlan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 {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Or with a variable that matches the name of the property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ageProperty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'age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years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ageProperty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alert('My 401k has been gathering interest for ' + years + ' years!');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You can access arrays and their properties from an object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alert('I have more than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gandalf.aliases.length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+ ' aliases');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Non-existent properties return undefined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designation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['designation']);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Objects can also contain other objects, whose properties can be accessed by chaining dot notation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favorite song was written by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gandalf.favoriteSong.artist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Or with bracket notation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favorite song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favoriteSong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']['name']);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3fd0ecf988_2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fd0ecf988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g3fd0ecf988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g3fd0ecf988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0ecf98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3fd0ecf98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45" name="Google Shape;1045;g3fd0ecf98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c7542969f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c7542969f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542969f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4c7542969f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542969f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c7542969f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c7542969f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c7542969f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fd0ecf988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g3fd0ecf988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750-55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over it again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 out object can contain other objects and we can chain notation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gandalf.favoriteSong.artist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Calibri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Calibri"/>
                <a:cs typeface="Arial"/>
                <a:sym typeface="Arial"/>
              </a:rPr>
              <a:t>Show reassignment of values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g3fd0ecf988_2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f35eccf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f35eccf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755-810 (</a:t>
            </a:r>
            <a:r>
              <a:rPr lang="en" dirty="0"/>
              <a:t>15 minutes)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fd0ecf988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g3fd0ecf988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755-810 (15 minutes)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810-25 (15 min)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825-35 (10 min)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have functions with a bit of a different syntax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methods – functions associated with an object are methods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using “this”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keyword to reference the object you are inside of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 on we’ll make many “instances” of the same object and need “this” to differentiate them</a:t>
            </a:r>
          </a:p>
        </p:txBody>
      </p:sp>
      <p:sp>
        <p:nvSpPr>
          <p:cNvPr id="1279" name="Google Shape;1279;g3fd0ecf988_2_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fd0ecf988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9" name="Google Shape;1299;g3fd0ecf988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835-40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game that allows the user to provide inputs which call methods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play it forever – until cancel is pressed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3fd0ecf988_2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f35eccf5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f35eccf5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840-55 (15 min)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fd0ecf988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g3fd0ecf988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54" name="Google Shape;1054;g3fd0ecf988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840-55 (15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855-905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Organized by variables, functions then calls to those functions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helpful pattern you might want to use for HW3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a while loop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fd0ecf988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g3fd0ecf988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g3fd0ecf988_2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fd0ecf98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g3fd0ecf98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63" name="Google Shape;1063;g3fd0ecf988_2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fd0ecf988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g3fd0ecf988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fd0ecf988_2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7542969f_0_1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g4c7542969f_0_1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4c7542969f_0_1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fd0ecf988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3fd0ecf988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635-35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fd0ecf988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fd0ecf988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g3fd0ecf988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635-40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Annoying to type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read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happens if I want to change from “-” to “=“?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lowercase the strings?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alert?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ellipsis when a string is long?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fd0ecf988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fd0ecf988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g3fd0ecf988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3fd0ecf988_2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3.3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27" name="Google Shape;1127;p7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78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227" y="1461476"/>
            <a:ext cx="6577546" cy="18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 with Functions!</a:t>
            </a:r>
            <a:endParaRPr/>
          </a:p>
        </p:txBody>
      </p:sp>
      <p:sp>
        <p:nvSpPr>
          <p:cNvPr id="1135" name="Google Shape;1135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Squeaky clean code. Minimal repetition.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43" name="Google Shape;1143;p79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My First Functions  (27-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MyFirstFunctions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0" name="Google Shape;1150;p8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1" name="Google Shape;1151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52" name="Google Shape;1152;p80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Working in pairs fill in the missing functions and function calls.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80"/>
          <p:cNvSpPr txBox="1">
            <a:spLocks noGrp="1"/>
          </p:cNvSpPr>
          <p:nvPr>
            <p:ph type="subTitle" idx="2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8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0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0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Objects</a:t>
            </a:r>
            <a:endParaRPr/>
          </a:p>
        </p:txBody>
      </p:sp>
      <p:sp>
        <p:nvSpPr>
          <p:cNvPr id="1167" name="Google Shape;1167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74" name="Google Shape;1174;p8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81" name="Google Shape;1181;p8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Joan of Arc (Bad Arrays)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Data ==/== Arrays</a:t>
            </a:r>
            <a:endParaRPr/>
          </a:p>
        </p:txBody>
      </p:sp>
      <p:sp>
        <p:nvSpPr>
          <p:cNvPr id="1189" name="Google Shape;118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two separate arrays is not fun.</a:t>
            </a:r>
            <a:endParaRPr/>
          </a:p>
        </p:txBody>
      </p:sp>
      <p:sp>
        <p:nvSpPr>
          <p:cNvPr id="1190" name="Google Shape;1190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790DD-7C22-430B-8C6C-015B9962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" y="1368365"/>
            <a:ext cx="8951843" cy="2406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97" name="Google Shape;1197;p8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 the Grey Objects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7500" y="1183046"/>
            <a:ext cx="4457699" cy="34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Object</a:t>
            </a:r>
            <a:endParaRPr/>
          </a:p>
        </p:txBody>
      </p:sp>
      <p:sp>
        <p:nvSpPr>
          <p:cNvPr id="1205" name="Google Shape;1205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Gandalf’s </a:t>
            </a:r>
            <a:r>
              <a:rPr lang="en" b="1"/>
              <a:t>properties</a:t>
            </a:r>
            <a:r>
              <a:rPr lang="en"/>
              <a:t> and </a:t>
            </a:r>
            <a:r>
              <a:rPr lang="en" b="1"/>
              <a:t>values</a:t>
            </a:r>
            <a:r>
              <a:rPr lang="en"/>
              <a:t> are associated in object form, making it easy to recall specific data.</a:t>
            </a:r>
            <a:endParaRPr/>
          </a:p>
        </p:txBody>
      </p:sp>
      <p:sp>
        <p:nvSpPr>
          <p:cNvPr id="1206" name="Google Shape;12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9C4546E-10D3-41A4-B2B3-79C66B5959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50" y="1269608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Google Shape;1047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Soon Be You</a:t>
            </a:r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26" name="Picture 2" descr="Batman Coding GIF">
            <a:extLst>
              <a:ext uri="{FF2B5EF4-FFF2-40B4-BE49-F238E27FC236}">
                <a16:creationId xmlns:a16="http://schemas.microsoft.com/office/drawing/2014/main" id="{880BF7D8-7AE8-43C5-B7C1-11846DFAE5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50" y="1132742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12" name="Google Shape;1212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Gandalf. According to code, Gandalf is an </a:t>
            </a:r>
            <a:r>
              <a:rPr lang="en" b="1"/>
              <a:t>object</a:t>
            </a:r>
            <a:r>
              <a:rPr lang="en"/>
              <a:t>.</a:t>
            </a:r>
            <a:endParaRPr/>
          </a:p>
        </p:txBody>
      </p:sp>
      <p:sp>
        <p:nvSpPr>
          <p:cNvPr id="1213" name="Google Shape;121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14" name="Google Shape;1214;p87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5" name="Google Shape;1215;p87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6" name="Google Shape;1216;p87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7" name="Google Shape;1217;p87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8" name="Google Shape;1218;p87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19" name="Google Shape;12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25" name="Google Shape;1225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Gandalf’s </a:t>
            </a:r>
            <a:r>
              <a:rPr lang="en" b="1">
                <a:highlight>
                  <a:srgbClr val="FFFF00"/>
                </a:highlight>
              </a:rPr>
              <a:t>properties</a:t>
            </a:r>
            <a:r>
              <a:rPr lang="en"/>
              <a:t> (like descriptors).</a:t>
            </a:r>
            <a:endParaRPr/>
          </a:p>
        </p:txBody>
      </p:sp>
      <p:sp>
        <p:nvSpPr>
          <p:cNvPr id="1226" name="Google Shape;122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27" name="Google Shape;1227;p88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8" name="Google Shape;1228;p88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9" name="Google Shape;1229;p88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0" name="Google Shape;1230;p88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1" name="Google Shape;1231;p88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32" name="Google Shape;12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88"/>
          <p:cNvSpPr/>
          <p:nvPr/>
        </p:nvSpPr>
        <p:spPr>
          <a:xfrm rot="5400000">
            <a:off x="4732000" y="1246775"/>
            <a:ext cx="5715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39" name="Google Shape;123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lang="en" b="1">
                <a:highlight>
                  <a:srgbClr val="FFFF00"/>
                </a:highlight>
              </a:rPr>
              <a:t>values</a:t>
            </a:r>
            <a:r>
              <a:rPr lang="en"/>
              <a:t> of Gandalf’s properties.</a:t>
            </a:r>
            <a:endParaRPr/>
          </a:p>
        </p:txBody>
      </p:sp>
      <p:sp>
        <p:nvSpPr>
          <p:cNvPr id="1240" name="Google Shape;124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41" name="Google Shape;1241;p89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2" name="Google Shape;1242;p89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3" name="Google Shape;1243;p89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4" name="Google Shape;1244;p89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5" name="Google Shape;1245;p89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46" name="Google Shape;12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9"/>
          <p:cNvSpPr/>
          <p:nvPr/>
        </p:nvSpPr>
        <p:spPr>
          <a:xfrm>
            <a:off x="5228600" y="813975"/>
            <a:ext cx="24867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89"/>
          <p:cNvSpPr/>
          <p:nvPr/>
        </p:nvSpPr>
        <p:spPr>
          <a:xfrm rot="5400000">
            <a:off x="7246975" y="1132075"/>
            <a:ext cx="8679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54" name="Google Shape;125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Thus: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gandalf[“race”] =  “Maia</a:t>
            </a:r>
            <a:endParaRPr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5" name="Google Shape;1255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56" name="Google Shape;1256;p90"/>
          <p:cNvGraphicFramePr/>
          <p:nvPr/>
        </p:nvGraphicFramePr>
        <p:xfrm>
          <a:off x="495300" y="1188113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90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8" name="Google Shape;1258;p90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9" name="Google Shape;1259;p90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0" name="Google Shape;1260;p90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61" name="Google Shape;12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68" name="Google Shape;1268;p9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Grey Objects (Repeat)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274" name="Google Shape;1274;p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5" name="Google Shape;1275;p92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Activity 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Basic Objects </a:t>
            </a:r>
            <a:endParaRPr sz="300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Basic Objects (</a:t>
            </a:r>
            <a:r>
              <a:rPr lang="en-US" dirty="0"/>
              <a:t>31-MyFirstObject)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3" name="Google Shape;1283;p9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84" name="Google Shape;1284;p9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3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With a partner, spend the next few moments studying the code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9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93"/>
          <p:cNvSpPr txBox="1">
            <a:spLocks noGrp="1"/>
          </p:cNvSpPr>
          <p:nvPr>
            <p:ph type="subTitle" idx="2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Then, write code below each comment to log the relevant information about the provided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object.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93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If you finish early, create a brand new object of your own. Slack out a snippet of the code to the class when you are done. Be Creative!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0" name="Google Shape;1290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46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93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03" name="Google Shape;1303;p9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32-</a:t>
            </a:r>
            <a:r>
              <a:rPr lang="en-US" dirty="0" err="1"/>
              <a:t>CarGame</a:t>
            </a:r>
            <a:r>
              <a:rPr lang="en-US" dirty="0"/>
              <a:t>: </a:t>
            </a:r>
            <a:r>
              <a:rPr lang="en" dirty="0"/>
              <a:t>Run That Car!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9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0" name="Google Shape;1310;p96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Run That Car! 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Right Now You </a:t>
            </a:r>
            <a:r>
              <a:rPr lang="en-US" dirty="0"/>
              <a:t>Might </a:t>
            </a:r>
            <a:r>
              <a:rPr lang="en" dirty="0"/>
              <a:t>Feel Like</a:t>
            </a:r>
            <a:endParaRPr dirty="0"/>
          </a:p>
        </p:txBody>
      </p:sp>
      <p:sp>
        <p:nvSpPr>
          <p:cNvPr id="1057" name="Google Shape;1057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8" name="Google Shape;1058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2052" name="Picture 4" descr="Coding GIF">
            <a:extLst>
              <a:ext uri="{FF2B5EF4-FFF2-40B4-BE49-F238E27FC236}">
                <a16:creationId xmlns:a16="http://schemas.microsoft.com/office/drawing/2014/main" id="{B69B8531-B226-4993-9532-FB4B82D809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508" y="17145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 That Car! (32-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CarGame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6" name="Google Shape;1316;p9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Using the code from the previous activity as a starting point, create a</a:t>
            </a:r>
            <a:r>
              <a:rPr lang="en-US" dirty="0">
                <a:solidFill>
                  <a:schemeClr val="dk1"/>
                </a:solidFill>
              </a:rPr>
              <a:t>n </a:t>
            </a:r>
            <a:r>
              <a:rPr lang="en" dirty="0">
                <a:solidFill>
                  <a:schemeClr val="dk1"/>
                </a:solidFill>
              </a:rPr>
              <a:t>application such that: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can enter keyboard input (letters).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of the car's methods are assigned to a key.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>
            <a:spLocks noGrp="1"/>
          </p:cNvSpPr>
          <p:nvPr>
            <p:ph type="subTitle" idx="3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the user presses a key, it calls the appropriate function.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97"/>
          <p:cNvSpPr txBox="1">
            <a:spLocks noGrp="1"/>
          </p:cNvSpPr>
          <p:nvPr>
            <p:ph type="subTitle" idx="4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letters also trigger a global function called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rewriteStats()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logs the car's make, model, color, mileage, and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isWorking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 to the console.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7" name="Google Shape;1337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atman Coding GIF">
            <a:extLst>
              <a:ext uri="{FF2B5EF4-FFF2-40B4-BE49-F238E27FC236}">
                <a16:creationId xmlns:a16="http://schemas.microsoft.com/office/drawing/2014/main" id="{BCB89349-EE75-42FD-AE57-13A854DD03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31" y="104775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Google Shape;1065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to Come!</a:t>
            </a: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THERE!</a:t>
            </a:r>
            <a:endParaRPr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43250" y="2514575"/>
            <a:ext cx="1607527" cy="5337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4" descr="Coding GIF">
            <a:extLst>
              <a:ext uri="{FF2B5EF4-FFF2-40B4-BE49-F238E27FC236}">
                <a16:creationId xmlns:a16="http://schemas.microsoft.com/office/drawing/2014/main" id="{67115342-34D7-489C-B5C3-1D889644FF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6" y="186167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77" name="Google Shape;1077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4" name="Google Shape;1084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1085" name="Google Shape;1085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3"/>
          <p:cNvSpPr txBox="1">
            <a:spLocks noGrp="1"/>
          </p:cNvSpPr>
          <p:nvPr>
            <p:ph type="subTitle" idx="1"/>
          </p:nvPr>
        </p:nvSpPr>
        <p:spPr>
          <a:xfrm>
            <a:off x="12225" y="1321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Functions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3"/>
          <p:cNvSpPr txBox="1">
            <a:spLocks noGrp="1"/>
          </p:cNvSpPr>
          <p:nvPr>
            <p:ph type="subTitle" idx="2"/>
          </p:nvPr>
        </p:nvSpPr>
        <p:spPr>
          <a:xfrm>
            <a:off x="-12225" y="2157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Objects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3"/>
          </p:nvPr>
        </p:nvSpPr>
        <p:spPr>
          <a:xfrm>
            <a:off x="0" y="3000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Building Simple JavaScript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26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50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06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Functions</a:t>
            </a:r>
            <a:endParaRPr/>
          </a:p>
        </p:txBody>
      </p:sp>
      <p:sp>
        <p:nvSpPr>
          <p:cNvPr id="1101" name="Google Shape;110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08" name="Google Shape;1108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26-</a:t>
            </a:r>
            <a:r>
              <a:rPr lang="en-US" dirty="0" err="1"/>
              <a:t>SuperheroLogging</a:t>
            </a:r>
            <a:r>
              <a:rPr lang="en-US" dirty="0"/>
              <a:t> </a:t>
            </a:r>
            <a:r>
              <a:rPr lang="en" dirty="0"/>
              <a:t>Logging: No Functions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76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149" y="857250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Mondo Repetitive</a:t>
            </a:r>
            <a:endParaRPr/>
          </a:p>
        </p:txBody>
      </p:sp>
      <p:sp>
        <p:nvSpPr>
          <p:cNvPr id="1116" name="Google Shape;1116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118" name="Google Shape;11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2650768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6"/>
          <p:cNvSpPr txBox="1"/>
          <p:nvPr/>
        </p:nvSpPr>
        <p:spPr>
          <a:xfrm>
            <a:off x="2065375" y="2335200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/>
          </a:p>
        </p:txBody>
      </p: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550" y="2319288"/>
            <a:ext cx="1085049" cy="10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1534</Words>
  <Application>Microsoft Office PowerPoint</Application>
  <PresentationFormat>On-screen Show (16:9)</PresentationFormat>
  <Paragraphs>327</Paragraphs>
  <Slides>31</Slides>
  <Notes>31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Roboto Medium</vt:lpstr>
      <vt:lpstr>Inconsolata</vt:lpstr>
      <vt:lpstr>Roboto Light</vt:lpstr>
      <vt:lpstr>Roboto</vt:lpstr>
      <vt:lpstr>Roboto Thin</vt:lpstr>
      <vt:lpstr>Arial</vt:lpstr>
      <vt:lpstr>Calibri</vt:lpstr>
      <vt:lpstr>Amatic SC</vt:lpstr>
      <vt:lpstr>Simple Light</vt:lpstr>
      <vt:lpstr>Unbranded</vt:lpstr>
      <vt:lpstr>Lesson 3.3</vt:lpstr>
      <vt:lpstr>This Will Soon Be You</vt:lpstr>
      <vt:lpstr>But Right Now You Might Feel Like</vt:lpstr>
      <vt:lpstr>Transformation to Come!</vt:lpstr>
      <vt:lpstr>Today’s Class</vt:lpstr>
      <vt:lpstr>Objectives</vt:lpstr>
      <vt:lpstr>JavaScript Functions</vt:lpstr>
      <vt:lpstr>26-SuperheroLogging Logging: No Functions  </vt:lpstr>
      <vt:lpstr>Mondo Repetitive</vt:lpstr>
      <vt:lpstr>Logging: With Functions  </vt:lpstr>
      <vt:lpstr>Much Better with Functions!</vt:lpstr>
      <vt:lpstr>20 minutes</vt:lpstr>
      <vt:lpstr>Partner Activity: My First Functions  (27-MyFirstFunctions)</vt:lpstr>
      <vt:lpstr>JavaScript Objects</vt:lpstr>
      <vt:lpstr>Good Arrays</vt:lpstr>
      <vt:lpstr>Joan of Arc (Bad Arrays)  </vt:lpstr>
      <vt:lpstr>Associated Data ==/== Arrays</vt:lpstr>
      <vt:lpstr>Gandalf the Grey Objects</vt:lpstr>
      <vt:lpstr>Gandalf: The Object</vt:lpstr>
      <vt:lpstr>Objects Visualized</vt:lpstr>
      <vt:lpstr>Objects Visualized</vt:lpstr>
      <vt:lpstr>Objects Visualized</vt:lpstr>
      <vt:lpstr>Objects Visualized</vt:lpstr>
      <vt:lpstr>Gandalf: The Grey Objects (Repeat)</vt:lpstr>
      <vt:lpstr>PowerPoint Presentation</vt:lpstr>
      <vt:lpstr>Group Activity: Basic Objects (31-MyFirstObject)</vt:lpstr>
      <vt:lpstr>PowerPoint Presentation</vt:lpstr>
      <vt:lpstr>32-CarGame: Run That Car!</vt:lpstr>
      <vt:lpstr>PowerPoint Presentation</vt:lpstr>
      <vt:lpstr>Challenge: Run That Car! (32-CarGame) 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3.3</dc:title>
  <cp:lastModifiedBy>Spencer Shadley</cp:lastModifiedBy>
  <cp:revision>15</cp:revision>
  <dcterms:modified xsi:type="dcterms:W3CDTF">2019-11-30T06:57:45Z</dcterms:modified>
</cp:coreProperties>
</file>